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9" r:id="rId3"/>
    <p:sldId id="263" r:id="rId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C3-92E8-4402-A337-6FE993A88AF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5068-ADF4-4559-ABC3-F162446C2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542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C3-92E8-4402-A337-6FE993A88AF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5068-ADF4-4559-ABC3-F162446C2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565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C3-92E8-4402-A337-6FE993A88AF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5068-ADF4-4559-ABC3-F162446C2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544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C3-92E8-4402-A337-6FE993A88AF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5068-ADF4-4559-ABC3-F162446C2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609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C3-92E8-4402-A337-6FE993A88AF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5068-ADF4-4559-ABC3-F162446C2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0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C3-92E8-4402-A337-6FE993A88AF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5068-ADF4-4559-ABC3-F162446C2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040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C3-92E8-4402-A337-6FE993A88AF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5068-ADF4-4559-ABC3-F162446C2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428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C3-92E8-4402-A337-6FE993A88AF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5068-ADF4-4559-ABC3-F162446C2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54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C3-92E8-4402-A337-6FE993A88AF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5068-ADF4-4559-ABC3-F162446C2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63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C3-92E8-4402-A337-6FE993A88AF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5068-ADF4-4559-ABC3-F162446C2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83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C3-92E8-4402-A337-6FE993A88AF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5068-ADF4-4559-ABC3-F162446C2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764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0EC3-92E8-4402-A337-6FE993A88AF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E5068-ADF4-4559-ABC3-F162446C2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35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SERV2\photo\Market\Печатная продукция\Презентация и видео\ВИХРЬ\vihr_new_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3" r="2517"/>
          <a:stretch/>
        </p:blipFill>
        <p:spPr bwMode="auto">
          <a:xfrm>
            <a:off x="0" y="-8419"/>
            <a:ext cx="9144000" cy="6871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-123193"/>
            <a:ext cx="6840760" cy="770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НОВИНКА В АСОРТИМЕНТЕ</a:t>
            </a:r>
            <a:endParaRPr lang="ru-RU" sz="3600" b="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Вихрь Б120Н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96" r="23428"/>
          <a:stretch>
            <a:fillRect/>
          </a:stretch>
        </p:blipFill>
        <p:spPr bwMode="auto">
          <a:xfrm>
            <a:off x="1259632" y="1657602"/>
            <a:ext cx="3024336" cy="393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Б140П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51" t="15813" r="26572" b="4274"/>
          <a:stretch>
            <a:fillRect/>
          </a:stretch>
        </p:blipFill>
        <p:spPr bwMode="auto">
          <a:xfrm>
            <a:off x="5508104" y="1719566"/>
            <a:ext cx="2921282" cy="379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889488"/>
            <a:ext cx="8226728" cy="5449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Бетономешалки с полиамидным венцом</a:t>
            </a:r>
            <a:endParaRPr lang="ru-RU" sz="32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1272680"/>
            <a:ext cx="8928992" cy="544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БМ-130П, </a:t>
            </a:r>
            <a:r>
              <a:rPr lang="ru-RU" sz="1800" b="1" dirty="0" smtClean="0"/>
              <a:t>БМ-160П, БМ-180П, БМ-200П, БМ-230П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5466710"/>
            <a:ext cx="864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*Поступление: </a:t>
            </a:r>
            <a:r>
              <a:rPr lang="ru-RU" sz="1600" dirty="0" smtClean="0"/>
              <a:t>БМ-160П, БМ-180П - </a:t>
            </a:r>
            <a:r>
              <a:rPr lang="ru-RU" sz="1600" dirty="0" smtClean="0"/>
              <a:t>декабре 2020; БМ-130П, БМ-200П, БМ-230П – май 2021.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69957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ERV2\photo\Market\Печатная продукция\Презентация и видео\ВИХРЬ\vihr_new_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3" r="2517"/>
          <a:stretch/>
        </p:blipFill>
        <p:spPr bwMode="auto">
          <a:xfrm>
            <a:off x="0" y="-8419"/>
            <a:ext cx="9144000" cy="6871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744" y="1055250"/>
            <a:ext cx="8226728" cy="5449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Бетономешалки с полиамидным венцом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Главным отличием бетономешалок данной серии является полиамидный венец</a:t>
            </a:r>
          </a:p>
          <a:p>
            <a:pPr marL="0" indent="0">
              <a:buNone/>
            </a:pPr>
            <a:r>
              <a:rPr lang="ru-RU" sz="2400" b="1" dirty="0" smtClean="0"/>
              <a:t>Преимущества:</a:t>
            </a:r>
            <a:endParaRPr lang="ru-RU" sz="2400" b="1" dirty="0" smtClean="0"/>
          </a:p>
          <a:p>
            <a:r>
              <a:rPr lang="ru-RU" sz="2400" dirty="0" smtClean="0"/>
              <a:t>Венец состоит из четырех секций, каждую из которых легко можно заменить в случае поломки или износа</a:t>
            </a:r>
          </a:p>
          <a:p>
            <a:r>
              <a:rPr lang="ru-RU" sz="2400" dirty="0" smtClean="0"/>
              <a:t>Комфортнее для применения в помещении – </a:t>
            </a:r>
            <a:r>
              <a:rPr lang="ru-RU" sz="2400" dirty="0" err="1" smtClean="0"/>
              <a:t>бетоносмесители</a:t>
            </a:r>
            <a:r>
              <a:rPr lang="ru-RU" sz="2400" dirty="0" smtClean="0"/>
              <a:t> с полиамидным венцом работают тише, чем с чугунным</a:t>
            </a:r>
          </a:p>
          <a:p>
            <a:r>
              <a:rPr lang="ru-RU" sz="2400" dirty="0" smtClean="0"/>
              <a:t>Проще при транспортировке, ввиду меньшего веса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75856" y="-123193"/>
            <a:ext cx="6840760" cy="770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НОВИНКА В АСОРТИМЕНТЕ</a:t>
            </a:r>
            <a:endParaRPr lang="ru-RU" sz="3600" b="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24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2\photo\Market\Презентация и видео\ВИХРЬ\vihr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91880" y="201406"/>
            <a:ext cx="5508104" cy="1143000"/>
          </a:xfrm>
        </p:spPr>
        <p:txBody>
          <a:bodyPr>
            <a:normAutofit/>
          </a:bodyPr>
          <a:lstStyle/>
          <a:p>
            <a:pPr algn="r"/>
            <a:r>
              <a:rPr lang="ru-RU" sz="2100" dirty="0" smtClean="0">
                <a:latin typeface="Arial" pitchFamily="34" charset="0"/>
                <a:cs typeface="Arial" pitchFamily="34" charset="0"/>
              </a:rPr>
              <a:t>Технический характеристики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444339"/>
              </p:ext>
            </p:extLst>
          </p:nvPr>
        </p:nvGraphicFramePr>
        <p:xfrm>
          <a:off x="395536" y="1196752"/>
          <a:ext cx="8208911" cy="4316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2981">
                  <a:extLst>
                    <a:ext uri="{9D8B030D-6E8A-4147-A177-3AD203B41FA5}">
                      <a16:colId xmlns="" xmlns:a16="http://schemas.microsoft.com/office/drawing/2014/main" val="2280004780"/>
                    </a:ext>
                  </a:extLst>
                </a:gridCol>
                <a:gridCol w="1277186"/>
                <a:gridCol w="1277186">
                  <a:extLst>
                    <a:ext uri="{9D8B030D-6E8A-4147-A177-3AD203B41FA5}">
                      <a16:colId xmlns="" xmlns:a16="http://schemas.microsoft.com/office/drawing/2014/main" val="3296333887"/>
                    </a:ext>
                  </a:extLst>
                </a:gridCol>
                <a:gridCol w="1277186">
                  <a:extLst>
                    <a:ext uri="{9D8B030D-6E8A-4147-A177-3AD203B41FA5}">
                      <a16:colId xmlns="" xmlns:a16="http://schemas.microsoft.com/office/drawing/2014/main" val="2301218735"/>
                    </a:ext>
                  </a:extLst>
                </a:gridCol>
                <a:gridCol w="1277186"/>
                <a:gridCol w="1277186"/>
              </a:tblGrid>
              <a:tr h="409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Модель/Серия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БМ-130П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БМ-160П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БМ-180П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БМ-200П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БМ-230П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4608505"/>
                  </a:ext>
                </a:extLst>
              </a:tr>
              <a:tr h="409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Венец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Полиамид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Полиамид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Полиамид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Полиамид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Полиамид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0905464"/>
                  </a:ext>
                </a:extLst>
              </a:tr>
              <a:tr h="432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Объем барабана,(л)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61716174"/>
                  </a:ext>
                </a:extLst>
              </a:tr>
              <a:tr h="409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Мощность,(Вт)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3338023"/>
                  </a:ext>
                </a:extLst>
              </a:tr>
              <a:tr h="409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Напряжение,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220-230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81935631"/>
                  </a:ext>
                </a:extLst>
              </a:tr>
              <a:tr h="612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Отверстие барабана,(мм)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0923762"/>
                  </a:ext>
                </a:extLst>
              </a:tr>
              <a:tr h="612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Скорость вращения барабана, (об/мин)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35464250"/>
                  </a:ext>
                </a:extLst>
              </a:tr>
              <a:tr h="409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Габариты,(см)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110x69x109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123х69х129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123х69х1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123х69х1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91276076"/>
                  </a:ext>
                </a:extLst>
              </a:tr>
              <a:tr h="612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Вес нетто/брутто, (кг)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33,2/36,8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41/45,4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43/47,4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46,6/51,5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47,5/52,4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0138528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3275856" y="-123193"/>
            <a:ext cx="6840760" cy="770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НОВИНКА В АСОРТИМЕНТЕ</a:t>
            </a:r>
            <a:endParaRPr lang="ru-RU" sz="3600" b="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09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7029</TotalTime>
  <Words>179</Words>
  <Application>Microsoft Office PowerPoint</Application>
  <PresentationFormat>Экран (4:3)</PresentationFormat>
  <Paragraphs>59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Бетономешалки с полиамидным венцом</vt:lpstr>
      <vt:lpstr>Бетономешалки с полиамидным венцом</vt:lpstr>
      <vt:lpstr>Технический характеристики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Федосов Андрей</dc:creator>
  <cp:lastModifiedBy>Олег</cp:lastModifiedBy>
  <cp:revision>106</cp:revision>
  <cp:lastPrinted>2017-06-08T13:58:14Z</cp:lastPrinted>
  <dcterms:created xsi:type="dcterms:W3CDTF">2015-03-13T12:59:48Z</dcterms:created>
  <dcterms:modified xsi:type="dcterms:W3CDTF">2021-04-22T12:56:17Z</dcterms:modified>
</cp:coreProperties>
</file>